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59" r:id="rId4"/>
    <p:sldId id="273" r:id="rId5"/>
    <p:sldId id="272" r:id="rId6"/>
    <p:sldId id="270" r:id="rId7"/>
    <p:sldId id="260" r:id="rId8"/>
    <p:sldId id="266" r:id="rId9"/>
    <p:sldId id="268" r:id="rId10"/>
    <p:sldId id="274" r:id="rId11"/>
    <p:sldId id="264" r:id="rId12"/>
    <p:sldId id="263" r:id="rId1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7B02F-3B1E-45A6-BC32-D922AB4D68B6}" type="datetimeFigureOut">
              <a:rPr lang="da-DK" smtClean="0"/>
              <a:pPr/>
              <a:t>04-09-2015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A3B1D-A039-4F1E-B0DB-8DFC98C7F880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12629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A3B1D-A039-4F1E-B0DB-8DFC98C7F880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030794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A3B1D-A039-4F1E-B0DB-8DFC98C7F880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505999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A3B1D-A039-4F1E-B0DB-8DFC98C7F880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061045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A3B1D-A039-4F1E-B0DB-8DFC98C7F880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612396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A3B1D-A039-4F1E-B0DB-8DFC98C7F880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549947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A3B1D-A039-4F1E-B0DB-8DFC98C7F880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676819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A3B1D-A039-4F1E-B0DB-8DFC98C7F880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722973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A3B1D-A039-4F1E-B0DB-8DFC98C7F880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823941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360B-5AC5-4C64-A8B3-5AA9005171CE}" type="datetimeFigureOut">
              <a:rPr lang="da-DK" smtClean="0"/>
              <a:pPr/>
              <a:t>04-09-2015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6AA4-EF7E-4B81-B56C-087BADD5E62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360B-5AC5-4C64-A8B3-5AA9005171CE}" type="datetimeFigureOut">
              <a:rPr lang="da-DK" smtClean="0"/>
              <a:pPr/>
              <a:t>04-09-2015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6AA4-EF7E-4B81-B56C-087BADD5E62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360B-5AC5-4C64-A8B3-5AA9005171CE}" type="datetimeFigureOut">
              <a:rPr lang="da-DK" smtClean="0"/>
              <a:pPr/>
              <a:t>04-09-2015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6AA4-EF7E-4B81-B56C-087BADD5E62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360B-5AC5-4C64-A8B3-5AA9005171CE}" type="datetimeFigureOut">
              <a:rPr lang="da-DK" smtClean="0"/>
              <a:pPr/>
              <a:t>04-09-2015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6AA4-EF7E-4B81-B56C-087BADD5E62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360B-5AC5-4C64-A8B3-5AA9005171CE}" type="datetimeFigureOut">
              <a:rPr lang="da-DK" smtClean="0"/>
              <a:pPr/>
              <a:t>04-09-2015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6AA4-EF7E-4B81-B56C-087BADD5E62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360B-5AC5-4C64-A8B3-5AA9005171CE}" type="datetimeFigureOut">
              <a:rPr lang="da-DK" smtClean="0"/>
              <a:pPr/>
              <a:t>04-09-2015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6AA4-EF7E-4B81-B56C-087BADD5E62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360B-5AC5-4C64-A8B3-5AA9005171CE}" type="datetimeFigureOut">
              <a:rPr lang="da-DK" smtClean="0"/>
              <a:pPr/>
              <a:t>04-09-2015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6AA4-EF7E-4B81-B56C-087BADD5E62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360B-5AC5-4C64-A8B3-5AA9005171CE}" type="datetimeFigureOut">
              <a:rPr lang="da-DK" smtClean="0"/>
              <a:pPr/>
              <a:t>04-09-2015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6AA4-EF7E-4B81-B56C-087BADD5E62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360B-5AC5-4C64-A8B3-5AA9005171CE}" type="datetimeFigureOut">
              <a:rPr lang="da-DK" smtClean="0"/>
              <a:pPr/>
              <a:t>04-09-2015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6AA4-EF7E-4B81-B56C-087BADD5E62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360B-5AC5-4C64-A8B3-5AA9005171CE}" type="datetimeFigureOut">
              <a:rPr lang="da-DK" smtClean="0"/>
              <a:pPr/>
              <a:t>04-09-2015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6AA4-EF7E-4B81-B56C-087BADD5E62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360B-5AC5-4C64-A8B3-5AA9005171CE}" type="datetimeFigureOut">
              <a:rPr lang="da-DK" smtClean="0"/>
              <a:pPr/>
              <a:t>04-09-2015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6AA4-EF7E-4B81-B56C-087BADD5E62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3360B-5AC5-4C64-A8B3-5AA9005171CE}" type="datetimeFigureOut">
              <a:rPr lang="da-DK" smtClean="0"/>
              <a:pPr/>
              <a:t>04-09-2015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66AA4-EF7E-4B81-B56C-087BADD5E62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232247"/>
          </a:xfrm>
        </p:spPr>
        <p:txBody>
          <a:bodyPr>
            <a:normAutofit/>
          </a:bodyPr>
          <a:lstStyle/>
          <a:p>
            <a:r>
              <a:rPr lang="da-DK" sz="8000" dirty="0" smtClean="0"/>
              <a:t>Støtteforeningen</a:t>
            </a:r>
            <a:endParaRPr lang="da-DK" sz="800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85800" y="2564904"/>
            <a:ext cx="7772400" cy="4032448"/>
          </a:xfrm>
        </p:spPr>
        <p:txBody>
          <a:bodyPr>
            <a:noAutofit/>
          </a:bodyPr>
          <a:lstStyle/>
          <a:p>
            <a:r>
              <a:rPr lang="da-DK" sz="6000" dirty="0" smtClean="0">
                <a:solidFill>
                  <a:schemeClr val="tx1"/>
                </a:solidFill>
              </a:rPr>
              <a:t>For Mejls-Orten-Tinghøj Friskole</a:t>
            </a:r>
          </a:p>
          <a:p>
            <a:r>
              <a:rPr lang="da-DK" sz="6000" dirty="0" smtClean="0">
                <a:solidFill>
                  <a:schemeClr val="tx1"/>
                </a:solidFill>
              </a:rPr>
              <a:t>”og</a:t>
            </a:r>
            <a:r>
              <a:rPr lang="da-DK" sz="6000" b="1" dirty="0" smtClean="0">
                <a:solidFill>
                  <a:schemeClr val="tx1"/>
                </a:solidFill>
              </a:rPr>
              <a:t> </a:t>
            </a:r>
            <a:r>
              <a:rPr lang="da-DK" sz="6000" dirty="0" smtClean="0">
                <a:solidFill>
                  <a:schemeClr val="tx1"/>
                </a:solidFill>
              </a:rPr>
              <a:t>Naturbørnehave”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4172"/>
          </a:xfrm>
        </p:spPr>
        <p:txBody>
          <a:bodyPr/>
          <a:lstStyle/>
          <a:p>
            <a:r>
              <a:rPr lang="da-DK" dirty="0" smtClean="0"/>
              <a:t>SFO Huset på Engen</a:t>
            </a:r>
            <a:endParaRPr lang="da-DK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50672"/>
            <a:ext cx="8229600" cy="4425019"/>
          </a:xfrm>
        </p:spPr>
      </p:pic>
    </p:spTree>
    <p:extLst>
      <p:ext uri="{BB962C8B-B14F-4D97-AF65-F5344CB8AC3E}">
        <p14:creationId xmlns:p14="http://schemas.microsoft.com/office/powerpoint/2010/main" xmlns="" val="4081723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da-DK" dirty="0" smtClean="0"/>
              <a:t>Anders Agger i MOT-</a:t>
            </a:r>
            <a:r>
              <a:rPr lang="da-DK" dirty="0" err="1" smtClean="0"/>
              <a:t>Multi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544616"/>
          </a:xfrm>
        </p:spPr>
        <p:txBody>
          <a:bodyPr>
            <a:normAutofit fontScale="92500" lnSpcReduction="10000"/>
          </a:bodyPr>
          <a:lstStyle/>
          <a:p>
            <a:r>
              <a:rPr lang="da-DK" dirty="0" smtClean="0"/>
              <a:t>17. september 2015</a:t>
            </a:r>
            <a:endParaRPr lang="da-DK" i="1" dirty="0" smtClean="0"/>
          </a:p>
          <a:p>
            <a:endParaRPr lang="da-DK" dirty="0" smtClean="0"/>
          </a:p>
          <a:p>
            <a:r>
              <a:rPr lang="da-DK" dirty="0" smtClean="0"/>
              <a:t>Solgt pt. 360 billetter</a:t>
            </a:r>
          </a:p>
          <a:p>
            <a:pPr marL="0" indent="0">
              <a:buNone/>
            </a:pPr>
            <a:r>
              <a:rPr lang="da-DK" dirty="0" smtClean="0"/>
              <a:t>    a’ 175,- kr.</a:t>
            </a:r>
          </a:p>
          <a:p>
            <a:endParaRPr lang="da-DK" dirty="0" smtClean="0"/>
          </a:p>
          <a:p>
            <a:r>
              <a:rPr lang="da-DK" dirty="0" smtClean="0"/>
              <a:t>Skynd jer at købe </a:t>
            </a:r>
          </a:p>
          <a:p>
            <a:pPr marL="0" indent="0">
              <a:buNone/>
            </a:pPr>
            <a:r>
              <a:rPr lang="da-DK" dirty="0"/>
              <a:t> </a:t>
            </a:r>
            <a:r>
              <a:rPr lang="da-DK" dirty="0" smtClean="0"/>
              <a:t>   jeres billetter inden</a:t>
            </a:r>
          </a:p>
          <a:p>
            <a:pPr marL="0" indent="0">
              <a:buNone/>
            </a:pPr>
            <a:r>
              <a:rPr lang="da-DK" dirty="0" smtClean="0"/>
              <a:t>    der er udsolgt…</a:t>
            </a:r>
          </a:p>
          <a:p>
            <a:endParaRPr lang="da-DK" dirty="0"/>
          </a:p>
          <a:p>
            <a:r>
              <a:rPr lang="da-DK" dirty="0"/>
              <a:t>DEL - DEL – DEL</a:t>
            </a:r>
          </a:p>
          <a:p>
            <a:pPr marL="0" indent="0">
              <a:buNone/>
            </a:pPr>
            <a:r>
              <a:rPr lang="da-DK" dirty="0"/>
              <a:t>    på Facebook</a:t>
            </a:r>
          </a:p>
          <a:p>
            <a:endParaRPr lang="da-DK" dirty="0" smtClean="0"/>
          </a:p>
          <a:p>
            <a:endParaRPr lang="da-DK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66" t="106" r="28994"/>
          <a:stretch/>
        </p:blipFill>
        <p:spPr>
          <a:xfrm>
            <a:off x="4237180" y="1196752"/>
            <a:ext cx="4583292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Hjemmeside/Facebook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a-DK" sz="3600" dirty="0" smtClean="0"/>
              <a:t>Bliv klogere på Støtteforeningen – besøg os på:</a:t>
            </a:r>
          </a:p>
          <a:p>
            <a:endParaRPr lang="da-DK" sz="3600" dirty="0" smtClean="0"/>
          </a:p>
          <a:p>
            <a:r>
              <a:rPr lang="da-DK" sz="3600" dirty="0" smtClean="0"/>
              <a:t>Hjemmesiden: </a:t>
            </a:r>
            <a:r>
              <a:rPr lang="da-DK" sz="3600" b="1" dirty="0" smtClean="0"/>
              <a:t>MOT-Multi.dk/Støtteforeningen</a:t>
            </a:r>
          </a:p>
          <a:p>
            <a:pPr>
              <a:buNone/>
            </a:pPr>
            <a:endParaRPr lang="da-DK" sz="3600" dirty="0" smtClean="0"/>
          </a:p>
          <a:p>
            <a:r>
              <a:rPr lang="da-DK" sz="3600" dirty="0" smtClean="0"/>
              <a:t>Facebook: </a:t>
            </a:r>
            <a:r>
              <a:rPr lang="da-DK" sz="3600" b="1" dirty="0" smtClean="0"/>
              <a:t>MOT-Multi</a:t>
            </a:r>
            <a:r>
              <a:rPr lang="da-DK" sz="3600" dirty="0" smtClean="0"/>
              <a:t>, DEL gerne…</a:t>
            </a:r>
          </a:p>
          <a:p>
            <a:endParaRPr lang="da-DK" dirty="0" smtClean="0"/>
          </a:p>
          <a:p>
            <a:r>
              <a:rPr lang="da-DK" sz="3400" dirty="0" smtClean="0"/>
              <a:t>Tilmeld jer </a:t>
            </a:r>
            <a:r>
              <a:rPr lang="da-DK" sz="3400" b="1" dirty="0" smtClean="0"/>
              <a:t>Nyhedsbrevet</a:t>
            </a:r>
            <a:r>
              <a:rPr lang="da-DK" sz="3400" dirty="0" smtClean="0"/>
              <a:t> på hjemmesiden </a:t>
            </a:r>
          </a:p>
          <a:p>
            <a:pPr marL="0" indent="0">
              <a:buNone/>
            </a:pPr>
            <a:r>
              <a:rPr lang="da-DK" sz="3400" dirty="0"/>
              <a:t> </a:t>
            </a:r>
            <a:r>
              <a:rPr lang="da-DK" sz="3400" dirty="0" smtClean="0"/>
              <a:t>   MOT-Multi.dk nederst til højre. </a:t>
            </a:r>
          </a:p>
          <a:p>
            <a:pPr marL="0" indent="0">
              <a:buNone/>
            </a:pPr>
            <a:r>
              <a:rPr lang="da-DK" sz="3400" dirty="0" smtClean="0"/>
              <a:t>    Så kommer nyheder direkte ind i jeres indbakke…</a:t>
            </a:r>
          </a:p>
          <a:p>
            <a:endParaRPr lang="da-DK" sz="3400" dirty="0" smtClean="0"/>
          </a:p>
          <a:p>
            <a:r>
              <a:rPr lang="da-DK" sz="3400" dirty="0" smtClean="0"/>
              <a:t>Gode råd, brugbare ting og sager, arbejdskraft osv.</a:t>
            </a:r>
          </a:p>
          <a:p>
            <a:pPr marL="0" indent="0">
              <a:buNone/>
            </a:pPr>
            <a:r>
              <a:rPr lang="da-DK" sz="3400" dirty="0"/>
              <a:t> </a:t>
            </a:r>
            <a:r>
              <a:rPr lang="da-DK" sz="3400" dirty="0" smtClean="0"/>
              <a:t>    kontakt os gerne via hjemmesiden under Bestyrelsen/</a:t>
            </a:r>
            <a:r>
              <a:rPr lang="da-DK" sz="3400" dirty="0" err="1" smtClean="0"/>
              <a:t>Intra</a:t>
            </a:r>
            <a:r>
              <a:rPr lang="da-DK" sz="3400" dirty="0" smtClean="0"/>
              <a:t>…</a:t>
            </a:r>
            <a:endParaRPr lang="da-D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Støtteforeningens bestyrelse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Formand: </a:t>
            </a:r>
            <a:r>
              <a:rPr lang="da-DK" dirty="0"/>
              <a:t>Peter </a:t>
            </a:r>
            <a:r>
              <a:rPr lang="da-DK" dirty="0" smtClean="0"/>
              <a:t>B. Christiansen</a:t>
            </a:r>
            <a:r>
              <a:rPr lang="da-DK" dirty="0"/>
              <a:t>, Varde</a:t>
            </a:r>
            <a:endParaRPr lang="da-DK" dirty="0" smtClean="0"/>
          </a:p>
          <a:p>
            <a:r>
              <a:rPr lang="da-DK" dirty="0" smtClean="0"/>
              <a:t>Næstformand: </a:t>
            </a:r>
            <a:r>
              <a:rPr lang="da-DK" dirty="0"/>
              <a:t>Jens Hansen, Mejls</a:t>
            </a:r>
          </a:p>
          <a:p>
            <a:r>
              <a:rPr lang="da-DK" dirty="0" smtClean="0"/>
              <a:t>Sekretær: Vibeke Petersen, Varde</a:t>
            </a:r>
          </a:p>
          <a:p>
            <a:r>
              <a:rPr lang="da-DK" dirty="0" smtClean="0"/>
              <a:t>Bodil Sørensen, Blaksmark/Ringkøbingvej </a:t>
            </a:r>
          </a:p>
          <a:p>
            <a:r>
              <a:rPr lang="da-DK" dirty="0" smtClean="0"/>
              <a:t>Morten Sveigaard, Mejls</a:t>
            </a:r>
          </a:p>
          <a:p>
            <a:endParaRPr lang="da-DK" dirty="0" smtClean="0"/>
          </a:p>
          <a:p>
            <a:r>
              <a:rPr lang="da-DK" dirty="0" smtClean="0"/>
              <a:t>Suppleant/</a:t>
            </a:r>
            <a:r>
              <a:rPr lang="da-DK" dirty="0" err="1" smtClean="0"/>
              <a:t>Halinsp</a:t>
            </a:r>
            <a:r>
              <a:rPr lang="da-DK" dirty="0" smtClean="0"/>
              <a:t>.: </a:t>
            </a:r>
            <a:r>
              <a:rPr lang="da-DK" dirty="0"/>
              <a:t>Birgit Hansen, Mejls</a:t>
            </a:r>
          </a:p>
          <a:p>
            <a:r>
              <a:rPr lang="da-DK" dirty="0" smtClean="0"/>
              <a:t>Suppleant: Michael Knudsen, Mejls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da-DK" sz="4900" dirty="0" smtClean="0"/>
              <a:t/>
            </a:r>
            <a:br>
              <a:rPr lang="da-DK" sz="4900" dirty="0" smtClean="0"/>
            </a:br>
            <a:r>
              <a:rPr lang="da-DK" sz="4900" dirty="0" smtClean="0"/>
              <a:t>Hvad eller hvem er Støtteforeningen ?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da-DK" dirty="0" smtClean="0"/>
              <a:t>Støtteforeningen er dig og mig… alle medlemmerne!</a:t>
            </a:r>
          </a:p>
          <a:p>
            <a:r>
              <a:rPr lang="da-DK" dirty="0"/>
              <a:t>Der er ca. 360 medlemmer, både nuværende og tidligere forældre.</a:t>
            </a:r>
          </a:p>
          <a:p>
            <a:r>
              <a:rPr lang="da-DK" dirty="0"/>
              <a:t>Kontingent er </a:t>
            </a:r>
            <a:r>
              <a:rPr lang="da-DK" dirty="0" smtClean="0"/>
              <a:t>på 250</a:t>
            </a:r>
            <a:r>
              <a:rPr lang="da-DK" dirty="0"/>
              <a:t>,- kr.</a:t>
            </a:r>
          </a:p>
          <a:p>
            <a:r>
              <a:rPr lang="da-DK" dirty="0" smtClean="0"/>
              <a:t>Støtteforeningen ejer alle bygningerne</a:t>
            </a:r>
          </a:p>
          <a:p>
            <a:pPr marL="0" indent="0">
              <a:buNone/>
            </a:pPr>
            <a:r>
              <a:rPr lang="da-DK" dirty="0"/>
              <a:t> </a:t>
            </a:r>
            <a:r>
              <a:rPr lang="da-DK" dirty="0" smtClean="0"/>
              <a:t>   og står for nybygninger og til/ombygninger…</a:t>
            </a:r>
          </a:p>
          <a:p>
            <a:r>
              <a:rPr lang="da-DK" dirty="0" smtClean="0"/>
              <a:t>Friskolen </a:t>
            </a:r>
            <a:r>
              <a:rPr lang="da-DK" dirty="0"/>
              <a:t>lejer sig </a:t>
            </a:r>
            <a:r>
              <a:rPr lang="da-DK" dirty="0" smtClean="0"/>
              <a:t>ind hos støtteforeningen…</a:t>
            </a:r>
          </a:p>
          <a:p>
            <a:r>
              <a:rPr lang="da-DK" dirty="0" smtClean="0"/>
              <a:t>Støtteforeningen står for udlejning af MOT-</a:t>
            </a:r>
            <a:r>
              <a:rPr lang="da-DK" dirty="0" err="1" smtClean="0"/>
              <a:t>Multi</a:t>
            </a:r>
            <a:r>
              <a:rPr lang="da-DK" dirty="0" smtClean="0"/>
              <a:t>… Friskolen står for Engen…</a:t>
            </a:r>
            <a:endParaRPr lang="da-D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Arbejdsdag ”e”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435280" cy="4902200"/>
          </a:xfrm>
        </p:spPr>
        <p:txBody>
          <a:bodyPr>
            <a:normAutofit fontScale="25000" lnSpcReduction="20000"/>
          </a:bodyPr>
          <a:lstStyle/>
          <a:p>
            <a:r>
              <a:rPr lang="da-DK" sz="11200" dirty="0" err="1" smtClean="0"/>
              <a:t>Obl</a:t>
            </a:r>
            <a:r>
              <a:rPr lang="da-DK" sz="11200" dirty="0" smtClean="0"/>
              <a:t>. arbejdsdag er d. 28. maj 2016.</a:t>
            </a:r>
          </a:p>
          <a:p>
            <a:endParaRPr lang="da-DK" sz="4000" dirty="0" smtClean="0"/>
          </a:p>
          <a:p>
            <a:r>
              <a:rPr lang="da-DK" sz="11200" dirty="0" smtClean="0"/>
              <a:t>Det er rigtig vigtigt, at alle melder sig</a:t>
            </a:r>
          </a:p>
          <a:p>
            <a:pPr marL="0" indent="0">
              <a:buNone/>
            </a:pPr>
            <a:r>
              <a:rPr lang="da-DK" sz="11200" dirty="0" smtClean="0"/>
              <a:t>     til den obligatoriske arbejdsdag ! </a:t>
            </a:r>
            <a:endParaRPr lang="da-DK" sz="11200" dirty="0"/>
          </a:p>
          <a:p>
            <a:pPr marL="0" indent="0">
              <a:buNone/>
            </a:pPr>
            <a:r>
              <a:rPr lang="da-DK" sz="11200" dirty="0" smtClean="0"/>
              <a:t>     80 kom, 30 kunne ikke, 30 ingen lyd… </a:t>
            </a:r>
          </a:p>
          <a:p>
            <a:endParaRPr lang="da-DK" sz="4000" dirty="0" smtClean="0"/>
          </a:p>
          <a:p>
            <a:r>
              <a:rPr lang="da-DK" sz="11200" dirty="0" smtClean="0"/>
              <a:t>Vi vil også rigtig gerne have lidt hjælp</a:t>
            </a:r>
          </a:p>
          <a:p>
            <a:pPr marL="0" indent="0">
              <a:buNone/>
            </a:pPr>
            <a:r>
              <a:rPr lang="da-DK" sz="11200" dirty="0" smtClean="0"/>
              <a:t>     i mellem arbejdsdagene, det er ikke </a:t>
            </a:r>
          </a:p>
          <a:p>
            <a:pPr marL="0" indent="0">
              <a:buNone/>
            </a:pPr>
            <a:r>
              <a:rPr lang="da-DK" sz="11200" dirty="0"/>
              <a:t> </a:t>
            </a:r>
            <a:r>
              <a:rPr lang="da-DK" sz="11200" dirty="0" smtClean="0"/>
              <a:t>    altid de andre, der skal lave det…!</a:t>
            </a:r>
          </a:p>
          <a:p>
            <a:pPr marL="0" indent="0">
              <a:buNone/>
            </a:pPr>
            <a:endParaRPr lang="da-DK" sz="4000" dirty="0" smtClean="0"/>
          </a:p>
          <a:p>
            <a:r>
              <a:rPr lang="da-DK" sz="11200" dirty="0"/>
              <a:t>Vi har stadigvæk et par </a:t>
            </a:r>
          </a:p>
          <a:p>
            <a:pPr marL="0" indent="0">
              <a:buNone/>
            </a:pPr>
            <a:r>
              <a:rPr lang="da-DK" sz="11200" dirty="0"/>
              <a:t>    </a:t>
            </a:r>
            <a:r>
              <a:rPr lang="da-DK" sz="11200" dirty="0" smtClean="0"/>
              <a:t> hængepartier… bl.a. Garderoben…</a:t>
            </a:r>
            <a:endParaRPr lang="da-DK" sz="11200" dirty="0"/>
          </a:p>
          <a:p>
            <a:pPr marL="0" indent="0">
              <a:buNone/>
            </a:pPr>
            <a:r>
              <a:rPr lang="da-DK" dirty="0" smtClean="0"/>
              <a:t>	</a:t>
            </a:r>
            <a:endParaRPr lang="da-D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1740493"/>
            <a:ext cx="2880320" cy="2151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8409" y="4027817"/>
            <a:ext cx="2886079" cy="215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8170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da-DK" dirty="0"/>
              <a:t>Konfirmandopsparing: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686800" cy="5544616"/>
          </a:xfrm>
        </p:spPr>
        <p:txBody>
          <a:bodyPr>
            <a:noAutofit/>
          </a:bodyPr>
          <a:lstStyle/>
          <a:p>
            <a:r>
              <a:rPr lang="da-DK" sz="2400" dirty="0" smtClean="0"/>
              <a:t>Startede i aug. 2011 som en del </a:t>
            </a:r>
            <a:r>
              <a:rPr lang="da-DK" sz="2400" dirty="0"/>
              <a:t>af </a:t>
            </a:r>
            <a:r>
              <a:rPr lang="da-DK" sz="2400" dirty="0" smtClean="0"/>
              <a:t>finansieringen af MOT-</a:t>
            </a:r>
            <a:r>
              <a:rPr lang="da-DK" sz="2400" dirty="0" err="1" smtClean="0"/>
              <a:t>Multi</a:t>
            </a:r>
            <a:r>
              <a:rPr lang="da-DK" sz="2400" dirty="0" smtClean="0"/>
              <a:t>. Der er en obligatorisk opsparing på </a:t>
            </a:r>
            <a:r>
              <a:rPr lang="da-DK" sz="2400" b="1" dirty="0" smtClean="0"/>
              <a:t>100,- kr. pr. mdr.</a:t>
            </a:r>
          </a:p>
          <a:p>
            <a:pPr marL="0" indent="0">
              <a:buNone/>
            </a:pPr>
            <a:endParaRPr lang="da-DK" sz="1000" dirty="0" smtClean="0"/>
          </a:p>
          <a:p>
            <a:r>
              <a:rPr lang="da-DK" sz="2400" dirty="0" smtClean="0"/>
              <a:t>Støtteforeningen har banklån og kassekredit for i </a:t>
            </a:r>
            <a:r>
              <a:rPr lang="da-DK" sz="2400" dirty="0"/>
              <a:t>alt </a:t>
            </a:r>
            <a:r>
              <a:rPr lang="da-DK" sz="2400" b="1" dirty="0" smtClean="0"/>
              <a:t>2,2 </a:t>
            </a:r>
            <a:r>
              <a:rPr lang="da-DK" sz="2400" b="1" dirty="0"/>
              <a:t>mil</a:t>
            </a:r>
            <a:r>
              <a:rPr lang="da-DK" sz="2400" b="1" dirty="0" smtClean="0"/>
              <a:t>. kr.</a:t>
            </a:r>
          </a:p>
          <a:p>
            <a:r>
              <a:rPr lang="da-DK" sz="2400" dirty="0" smtClean="0"/>
              <a:t>Vi har </a:t>
            </a:r>
            <a:r>
              <a:rPr lang="da-DK" sz="2400" dirty="0"/>
              <a:t>renteomkostninger på </a:t>
            </a:r>
            <a:r>
              <a:rPr lang="da-DK" sz="2400" b="1" dirty="0"/>
              <a:t>245.000,-/</a:t>
            </a:r>
            <a:r>
              <a:rPr lang="da-DK" sz="2400" b="1" dirty="0" smtClean="0"/>
              <a:t>år </a:t>
            </a:r>
            <a:r>
              <a:rPr lang="da-DK" sz="2400" dirty="0" err="1" smtClean="0"/>
              <a:t>incl</a:t>
            </a:r>
            <a:r>
              <a:rPr lang="da-DK" sz="2400" dirty="0" smtClean="0"/>
              <a:t>. kreditlån. </a:t>
            </a:r>
            <a:endParaRPr lang="da-DK" sz="2400" dirty="0"/>
          </a:p>
          <a:p>
            <a:endParaRPr lang="da-DK" sz="1000" dirty="0" smtClean="0"/>
          </a:p>
          <a:p>
            <a:r>
              <a:rPr lang="da-DK" sz="2400" dirty="0" smtClean="0"/>
              <a:t>Da støtteforeningen </a:t>
            </a:r>
            <a:r>
              <a:rPr lang="da-DK" sz="2400" dirty="0"/>
              <a:t>ønsker fortsat at reducere </a:t>
            </a:r>
            <a:r>
              <a:rPr lang="da-DK" sz="2400" dirty="0" smtClean="0"/>
              <a:t>vores renteomkostninger, foreslår vi, at i hver især </a:t>
            </a:r>
            <a:r>
              <a:rPr lang="da-DK" sz="2400" u="sng" dirty="0" smtClean="0"/>
              <a:t>tænker</a:t>
            </a:r>
            <a:r>
              <a:rPr lang="da-DK" sz="2400" dirty="0" smtClean="0"/>
              <a:t> over, </a:t>
            </a:r>
          </a:p>
          <a:p>
            <a:pPr marL="0" indent="0">
              <a:buNone/>
            </a:pPr>
            <a:r>
              <a:rPr lang="da-DK" sz="2400" dirty="0"/>
              <a:t> </a:t>
            </a:r>
            <a:r>
              <a:rPr lang="da-DK" sz="2400" dirty="0" smtClean="0"/>
              <a:t>    om i har </a:t>
            </a:r>
            <a:r>
              <a:rPr lang="da-DK" sz="2400" u="sng" dirty="0" smtClean="0"/>
              <a:t>lyst</a:t>
            </a:r>
            <a:r>
              <a:rPr lang="da-DK" sz="2400" dirty="0" smtClean="0"/>
              <a:t> til at øge indbetalingen </a:t>
            </a:r>
            <a:r>
              <a:rPr lang="da-DK" sz="2400" dirty="0"/>
              <a:t>til </a:t>
            </a:r>
            <a:r>
              <a:rPr lang="da-DK" sz="2400" dirty="0" smtClean="0"/>
              <a:t>jeres børns</a:t>
            </a:r>
          </a:p>
          <a:p>
            <a:pPr marL="0" indent="0">
              <a:buNone/>
            </a:pPr>
            <a:r>
              <a:rPr lang="da-DK" sz="2400" dirty="0"/>
              <a:t> </a:t>
            </a:r>
            <a:r>
              <a:rPr lang="da-DK" sz="2400" dirty="0" smtClean="0"/>
              <a:t>    konfirmandopsparing… </a:t>
            </a:r>
            <a:endParaRPr lang="da-DK" sz="1000" dirty="0" smtClean="0"/>
          </a:p>
          <a:p>
            <a:pPr marL="0" indent="0">
              <a:buNone/>
            </a:pPr>
            <a:r>
              <a:rPr lang="da-DK" sz="1000" dirty="0"/>
              <a:t> </a:t>
            </a:r>
            <a:r>
              <a:rPr lang="da-DK" sz="1000" dirty="0" smtClean="0"/>
              <a:t>  </a:t>
            </a:r>
          </a:p>
          <a:p>
            <a:r>
              <a:rPr lang="da-DK" sz="2400" dirty="0" smtClean="0"/>
              <a:t>I kan dermed spare </a:t>
            </a:r>
            <a:r>
              <a:rPr lang="da-DK" sz="2400" dirty="0"/>
              <a:t>det op, som </a:t>
            </a:r>
            <a:r>
              <a:rPr lang="da-DK" sz="2400" dirty="0" smtClean="0"/>
              <a:t>i hver især </a:t>
            </a:r>
            <a:r>
              <a:rPr lang="da-DK" sz="2400" dirty="0"/>
              <a:t>faktisk forventer, </a:t>
            </a:r>
            <a:endParaRPr lang="da-DK" sz="2400" dirty="0" smtClean="0"/>
          </a:p>
          <a:p>
            <a:pPr marL="0" indent="0">
              <a:buNone/>
            </a:pPr>
            <a:r>
              <a:rPr lang="da-DK" sz="2400" dirty="0"/>
              <a:t> </a:t>
            </a:r>
            <a:r>
              <a:rPr lang="da-DK" sz="2400" dirty="0" smtClean="0"/>
              <a:t>    at skulle </a:t>
            </a:r>
            <a:r>
              <a:rPr lang="da-DK" sz="2400" dirty="0"/>
              <a:t>bruge på </a:t>
            </a:r>
            <a:r>
              <a:rPr lang="da-DK" sz="2400" dirty="0" smtClean="0"/>
              <a:t>konfirmationen…</a:t>
            </a:r>
            <a:r>
              <a:rPr lang="da-DK" sz="1000" dirty="0"/>
              <a:t/>
            </a:r>
            <a:br>
              <a:rPr lang="da-DK" sz="1000" dirty="0"/>
            </a:br>
            <a:endParaRPr lang="da-DK" sz="1000" dirty="0" smtClean="0"/>
          </a:p>
        </p:txBody>
      </p:sp>
    </p:spTree>
    <p:extLst>
      <p:ext uri="{BB962C8B-B14F-4D97-AF65-F5344CB8AC3E}">
        <p14:creationId xmlns:p14="http://schemas.microsoft.com/office/powerpoint/2010/main" xmlns="" val="384689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da-DK" dirty="0" smtClean="0"/>
              <a:t>Konfirmandopsparing, fortsat: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820472" cy="5184576"/>
          </a:xfrm>
        </p:spPr>
        <p:txBody>
          <a:bodyPr>
            <a:noAutofit/>
          </a:bodyPr>
          <a:lstStyle/>
          <a:p>
            <a:r>
              <a:rPr lang="da-DK" sz="2800" dirty="0"/>
              <a:t>Med den nuværende obligatoriske opsparing på </a:t>
            </a:r>
            <a:endParaRPr lang="da-DK" sz="2800" dirty="0" smtClean="0"/>
          </a:p>
          <a:p>
            <a:pPr marL="0" indent="0">
              <a:buNone/>
            </a:pPr>
            <a:r>
              <a:rPr lang="da-DK" sz="2800" b="1" dirty="0" smtClean="0"/>
              <a:t>    100 </a:t>
            </a:r>
            <a:r>
              <a:rPr lang="da-DK" sz="2800" b="1" dirty="0"/>
              <a:t>kr. pr. mdr.</a:t>
            </a:r>
            <a:r>
              <a:rPr lang="da-DK" sz="2800" dirty="0"/>
              <a:t> vil hvert barn, </a:t>
            </a:r>
            <a:r>
              <a:rPr lang="da-DK" sz="2800" dirty="0" smtClean="0"/>
              <a:t>fra børnehaveklassen</a:t>
            </a:r>
          </a:p>
          <a:p>
            <a:pPr marL="0" indent="0">
              <a:buNone/>
            </a:pPr>
            <a:r>
              <a:rPr lang="da-DK" sz="2800" dirty="0" smtClean="0"/>
              <a:t>    og </a:t>
            </a:r>
            <a:r>
              <a:rPr lang="da-DK" sz="2800" dirty="0"/>
              <a:t>indtil konfirmationen få </a:t>
            </a:r>
            <a:r>
              <a:rPr lang="da-DK" sz="2800" dirty="0" smtClean="0"/>
              <a:t>udbetalt til d. 1. marts:</a:t>
            </a:r>
            <a:r>
              <a:rPr lang="da-DK" sz="2800" dirty="0"/>
              <a:t/>
            </a:r>
            <a:br>
              <a:rPr lang="da-DK" sz="2800" dirty="0"/>
            </a:br>
            <a:r>
              <a:rPr lang="da-DK" sz="2800" dirty="0" smtClean="0"/>
              <a:t>    </a:t>
            </a:r>
            <a:r>
              <a:rPr lang="da-DK" sz="2800" b="1" dirty="0" smtClean="0"/>
              <a:t>ca</a:t>
            </a:r>
            <a:r>
              <a:rPr lang="da-DK" sz="2800" b="1" dirty="0"/>
              <a:t>. 9000 kr</a:t>
            </a:r>
            <a:r>
              <a:rPr lang="da-DK" sz="2800" b="1" dirty="0" smtClean="0"/>
              <a:t>.</a:t>
            </a:r>
            <a:r>
              <a:rPr lang="da-DK" sz="2800" dirty="0"/>
              <a:t/>
            </a:r>
            <a:br>
              <a:rPr lang="da-DK" sz="2800" dirty="0"/>
            </a:br>
            <a:endParaRPr lang="da-DK" sz="1000" dirty="0"/>
          </a:p>
          <a:p>
            <a:r>
              <a:rPr lang="da-DK" sz="2800" dirty="0"/>
              <a:t>Hvis opsparingen øges til eksempelvis </a:t>
            </a:r>
            <a:r>
              <a:rPr lang="da-DK" sz="2800" b="1" dirty="0"/>
              <a:t>200 kr. pr. mdr. </a:t>
            </a:r>
            <a:r>
              <a:rPr lang="da-DK" sz="2800" dirty="0"/>
              <a:t>vil hvert barn i stedet få </a:t>
            </a:r>
            <a:r>
              <a:rPr lang="da-DK" sz="2800" dirty="0" smtClean="0"/>
              <a:t>udbetalt til d. 1. marts:</a:t>
            </a:r>
          </a:p>
          <a:p>
            <a:pPr marL="0" indent="0">
              <a:buNone/>
            </a:pPr>
            <a:r>
              <a:rPr lang="da-DK" sz="2800" b="1" dirty="0"/>
              <a:t> </a:t>
            </a:r>
            <a:r>
              <a:rPr lang="da-DK" sz="2800" b="1" dirty="0" smtClean="0"/>
              <a:t>   ca</a:t>
            </a:r>
            <a:r>
              <a:rPr lang="da-DK" sz="2800" b="1" dirty="0"/>
              <a:t>. 18.000 kr</a:t>
            </a:r>
            <a:r>
              <a:rPr lang="da-DK" sz="2800" b="1" dirty="0" smtClean="0"/>
              <a:t>. </a:t>
            </a:r>
            <a:r>
              <a:rPr lang="da-DK" sz="2800" dirty="0" smtClean="0"/>
              <a:t>Lav evt. forskellige beløb pr. barn.</a:t>
            </a:r>
          </a:p>
          <a:p>
            <a:pPr marL="0" indent="0">
              <a:buNone/>
            </a:pPr>
            <a:endParaRPr lang="da-DK" sz="1000" b="1" dirty="0"/>
          </a:p>
          <a:p>
            <a:r>
              <a:rPr lang="da-DK" sz="2800" dirty="0"/>
              <a:t>Har det interesse bedes i kontakte Inger på kontoret</a:t>
            </a:r>
          </a:p>
          <a:p>
            <a:endParaRPr lang="da-DK" sz="1000" dirty="0" smtClean="0"/>
          </a:p>
          <a:p>
            <a:r>
              <a:rPr lang="da-DK" sz="2800" dirty="0" smtClean="0"/>
              <a:t>Indbetalinger </a:t>
            </a:r>
            <a:r>
              <a:rPr lang="da-DK" sz="2800" dirty="0"/>
              <a:t>udover de 100 kr. pr. barn er </a:t>
            </a:r>
            <a:r>
              <a:rPr lang="da-DK" sz="2800" b="1" dirty="0" smtClean="0"/>
              <a:t>absolut </a:t>
            </a:r>
          </a:p>
          <a:p>
            <a:pPr marL="0" indent="0">
              <a:buNone/>
            </a:pPr>
            <a:r>
              <a:rPr lang="da-DK" sz="2800" dirty="0" smtClean="0"/>
              <a:t>    </a:t>
            </a:r>
            <a:r>
              <a:rPr lang="da-DK" sz="2800" b="1" dirty="0" smtClean="0"/>
              <a:t>frivillig ! </a:t>
            </a:r>
            <a:r>
              <a:rPr lang="da-DK" sz="2800" dirty="0" smtClean="0"/>
              <a:t>Vi er selvfølgelige</a:t>
            </a:r>
            <a:r>
              <a:rPr lang="da-DK" sz="2800" b="1" dirty="0" smtClean="0"/>
              <a:t> gebyr frie…!</a:t>
            </a:r>
            <a:endParaRPr lang="da-DK" sz="2800" b="1" dirty="0"/>
          </a:p>
        </p:txBody>
      </p:sp>
    </p:spTree>
    <p:extLst>
      <p:ext uri="{BB962C8B-B14F-4D97-AF65-F5344CB8AC3E}">
        <p14:creationId xmlns:p14="http://schemas.microsoft.com/office/powerpoint/2010/main" xmlns="" val="475377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6000" dirty="0" smtClean="0"/>
              <a:t>Faste aktiviteter året rundt</a:t>
            </a:r>
            <a:r>
              <a:rPr lang="da-DK" dirty="0" smtClean="0"/>
              <a:t>.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a-DK" dirty="0" smtClean="0"/>
              <a:t>Generalforsamlingen sammen med Friskolen</a:t>
            </a:r>
          </a:p>
          <a:p>
            <a:r>
              <a:rPr lang="da-DK" dirty="0" smtClean="0"/>
              <a:t>Arbejdsdag: 30. maj 2015 ( </a:t>
            </a:r>
            <a:r>
              <a:rPr lang="da-DK" b="1" dirty="0" smtClean="0"/>
              <a:t>Udgift ca. 45.000,- kr.</a:t>
            </a:r>
            <a:r>
              <a:rPr lang="da-DK" dirty="0" smtClean="0"/>
              <a:t>)</a:t>
            </a:r>
          </a:p>
          <a:p>
            <a:endParaRPr lang="da-DK" dirty="0" smtClean="0"/>
          </a:p>
          <a:p>
            <a:r>
              <a:rPr lang="da-DK" dirty="0" smtClean="0"/>
              <a:t>Præmiespil:			ca.: 16.000,- kr.</a:t>
            </a:r>
          </a:p>
          <a:p>
            <a:r>
              <a:rPr lang="da-DK" dirty="0" smtClean="0"/>
              <a:t>Julekalender:			ca.: 19.000,- kr.</a:t>
            </a:r>
          </a:p>
          <a:p>
            <a:r>
              <a:rPr lang="da-DK" dirty="0" smtClean="0"/>
              <a:t>Julemarked:			ca.: 24.000,- kr.</a:t>
            </a:r>
          </a:p>
          <a:p>
            <a:r>
              <a:rPr lang="da-DK" dirty="0"/>
              <a:t>P-vagt i </a:t>
            </a:r>
            <a:r>
              <a:rPr lang="da-DK" dirty="0" smtClean="0"/>
              <a:t>Bork:			</a:t>
            </a:r>
            <a:r>
              <a:rPr lang="da-DK" u="sng" dirty="0" smtClean="0"/>
              <a:t>ca.: </a:t>
            </a:r>
            <a:r>
              <a:rPr lang="da-DK" u="sng" dirty="0"/>
              <a:t>10.000,- kr.</a:t>
            </a:r>
          </a:p>
          <a:p>
            <a:r>
              <a:rPr lang="da-DK" sz="3500" b="1" dirty="0" smtClean="0"/>
              <a:t>I alt:				ca.: 69.000,- kr.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da-DK" dirty="0" smtClean="0"/>
              <a:t>”Støt Os Gratis”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 smtClean="0"/>
              <a:t>Indtægter fra sidste år: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Låg </a:t>
            </a:r>
            <a:r>
              <a:rPr lang="da-DK" dirty="0"/>
              <a:t>fra </a:t>
            </a:r>
            <a:r>
              <a:rPr lang="da-DK" dirty="0" smtClean="0"/>
              <a:t>mælkekartoner:		ca.:   7.000,- kr.</a:t>
            </a:r>
          </a:p>
          <a:p>
            <a:r>
              <a:rPr lang="da-DK" dirty="0" smtClean="0"/>
              <a:t>Jern og tomme dåser:		ca.: 18.500,- kr. </a:t>
            </a:r>
          </a:p>
          <a:p>
            <a:r>
              <a:rPr lang="da-DK" dirty="0" smtClean="0"/>
              <a:t>OK – kort  (Kontakt Vibeke)	ikke opgjort…</a:t>
            </a:r>
          </a:p>
          <a:p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Øvrige tiltag:</a:t>
            </a:r>
          </a:p>
          <a:p>
            <a:r>
              <a:rPr lang="da-DK" dirty="0" smtClean="0"/>
              <a:t>Foredrag	, 2014:			ca.: 27.000,- kr.</a:t>
            </a:r>
          </a:p>
          <a:p>
            <a:r>
              <a:rPr lang="da-DK" dirty="0" smtClean="0"/>
              <a:t>Fonde, Enggarderoben 2015:	       31.500,- kr.  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Udlejning MOT-Multi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dirty="0" smtClean="0"/>
              <a:t>MULIGHEDER</a:t>
            </a:r>
          </a:p>
          <a:p>
            <a:pPr marL="0" indent="0">
              <a:buNone/>
            </a:pPr>
            <a:r>
              <a:rPr lang="da-DK" dirty="0" smtClean="0"/>
              <a:t>    ER</a:t>
            </a:r>
          </a:p>
          <a:p>
            <a:pPr marL="0" indent="0">
              <a:buNone/>
            </a:pPr>
            <a:r>
              <a:rPr lang="da-DK" dirty="0" smtClean="0"/>
              <a:t>    DER</a:t>
            </a:r>
          </a:p>
          <a:p>
            <a:pPr marL="0" indent="0">
              <a:buNone/>
            </a:pPr>
            <a:r>
              <a:rPr lang="da-DK" dirty="0" smtClean="0"/>
              <a:t>    MASSER AF….</a:t>
            </a:r>
          </a:p>
          <a:p>
            <a:pPr marL="0" indent="0">
              <a:buNone/>
            </a:pPr>
            <a:r>
              <a:rPr lang="da-DK" dirty="0" smtClean="0"/>
              <a:t>    KUN </a:t>
            </a:r>
            <a:r>
              <a:rPr lang="da-DK" b="1" dirty="0" smtClean="0"/>
              <a:t>220,- </a:t>
            </a:r>
            <a:r>
              <a:rPr lang="da-DK" dirty="0" smtClean="0"/>
              <a:t>PR TIME</a:t>
            </a:r>
          </a:p>
          <a:p>
            <a:pPr marL="0" indent="0">
              <a:buNone/>
            </a:pPr>
            <a:r>
              <a:rPr lang="da-DK" dirty="0" smtClean="0"/>
              <a:t>    Book på MOT-Multi.dk</a:t>
            </a:r>
            <a:endParaRPr lang="da-DK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00716431"/>
              </p:ext>
            </p:extLst>
          </p:nvPr>
        </p:nvGraphicFramePr>
        <p:xfrm>
          <a:off x="4716016" y="1052736"/>
          <a:ext cx="4347009" cy="5328592"/>
        </p:xfrm>
        <a:graphic>
          <a:graphicData uri="http://schemas.openxmlformats.org/presentationml/2006/ole">
            <p:oleObj spid="_x0000_s5188" name="Acrobat Document" r:id="rId4" imgW="5676811" imgH="8019997" progId="AcroExch.Document.7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1829</TotalTime>
  <Words>510</Words>
  <Application>Microsoft Office PowerPoint</Application>
  <PresentationFormat>Skærmshow (4:3)</PresentationFormat>
  <Paragraphs>120</Paragraphs>
  <Slides>12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12</vt:i4>
      </vt:variant>
    </vt:vector>
  </HeadingPairs>
  <TitlesOfParts>
    <vt:vector size="14" baseType="lpstr">
      <vt:lpstr>Kontortema</vt:lpstr>
      <vt:lpstr>Acrobat Document</vt:lpstr>
      <vt:lpstr>Støtteforeningen</vt:lpstr>
      <vt:lpstr>Støtteforeningens bestyrelse </vt:lpstr>
      <vt:lpstr> Hvad eller hvem er Støtteforeningen ? </vt:lpstr>
      <vt:lpstr>Arbejdsdag ”e”</vt:lpstr>
      <vt:lpstr>Konfirmandopsparing:</vt:lpstr>
      <vt:lpstr>Konfirmandopsparing, fortsat:</vt:lpstr>
      <vt:lpstr>Faste aktiviteter året rundt. </vt:lpstr>
      <vt:lpstr>”Støt Os Gratis”</vt:lpstr>
      <vt:lpstr>Udlejning MOT-Multi </vt:lpstr>
      <vt:lpstr>SFO Huset på Engen</vt:lpstr>
      <vt:lpstr>Anders Agger i MOT-Multi</vt:lpstr>
      <vt:lpstr>Hjemmeside/Facebook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Støtteforeningen</dc:title>
  <dc:creator>peter</dc:creator>
  <cp:lastModifiedBy>peter</cp:lastModifiedBy>
  <cp:revision>93</cp:revision>
  <cp:lastPrinted>2015-08-24T19:14:04Z</cp:lastPrinted>
  <dcterms:created xsi:type="dcterms:W3CDTF">2012-08-23T15:11:51Z</dcterms:created>
  <dcterms:modified xsi:type="dcterms:W3CDTF">2015-09-04T13:24:12Z</dcterms:modified>
</cp:coreProperties>
</file>